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48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864F9-2ABF-479A-B6EE-909DC44C041D}" type="datetimeFigureOut">
              <a:rPr lang="en-NZ" smtClean="0"/>
              <a:t>11/06/2019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DDF93-020A-499B-BB22-A6B00708518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687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B95A6-6B52-4D92-A980-592CB0C9C124}" type="slidenum">
              <a:rPr lang="en-NZ" smtClean="0">
                <a:solidFill>
                  <a:prstClr val="black"/>
                </a:solidFill>
              </a:rPr>
              <a:pPr/>
              <a:t>1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3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7" y="6736729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7" y="4176389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52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169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6" y="975361"/>
            <a:ext cx="3621965" cy="65263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692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147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7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9" y="6143349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56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26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9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13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700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2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1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7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11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6" y="1347316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2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035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8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2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3B0EA-8BC2-41D6-AAFC-F67DCF0767A8}" type="datetimeFigureOut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11/06/2019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1" y="8229602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2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DB5A7E3-8A53-4664-8BB8-DCAF5EE9B97A}" type="slidenum">
              <a:rPr lang="en-N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NZ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33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google.com/url?sa=i&amp;rct=j&amp;q=&amp;esrc=s&amp;source=images&amp;cd=&amp;cad=rja&amp;uact=8&amp;ved=2ahUKEwjZ6ZLa6frgAhVRU30KHQiuA4UQjRx6BAgBEAU&amp;url=http://canacopegdl.com/keyword/clinician-icon.html&amp;psig=AOvVaw0N7J7INDZ_7r3Ejla2PnAI&amp;ust=1552418994415160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1344" y="1296468"/>
            <a:ext cx="6448908" cy="2230371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2457" y="6271258"/>
            <a:ext cx="6448908" cy="2693231"/>
          </a:xfrm>
          <a:prstGeom prst="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>
              <a:solidFill>
                <a:prstClr val="white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0688" y="-252535"/>
            <a:ext cx="57606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NZ" sz="4400" b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NZ" sz="4400" b="1" dirty="0">
                <a:solidFill>
                  <a:prstClr val="black"/>
                </a:solidFill>
                <a:latin typeface="Bradley Hand ITC" panose="03070402050302030203" pitchFamily="66" charset="0"/>
                <a:cs typeface="Aharoni" panose="02010803020104030203" pitchFamily="2" charset="-79"/>
              </a:rPr>
              <a:t>Keeping Me Well </a:t>
            </a:r>
            <a:endParaRPr lang="en-NZ" sz="4400" b="1" dirty="0">
              <a:solidFill>
                <a:prstClr val="black"/>
              </a:solidFill>
              <a:latin typeface="Bradley Hand ITC" panose="03070402050302030203" pitchFamily="66" charset="0"/>
              <a:cs typeface="Aharoni" panose="02010803020104030203" pitchFamily="2" charset="-79"/>
            </a:endParaRPr>
          </a:p>
          <a:p>
            <a:pPr algn="ctr"/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 Integrated Community Enablement Approach 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049" y="1363579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rgbClr val="4E67C8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the Keeping Me Well approach?</a:t>
            </a:r>
          </a:p>
          <a:p>
            <a:endParaRPr lang="en-NZ" dirty="0">
              <a:solidFill>
                <a:srgbClr val="4E67C8">
                  <a:lumMod val="75000"/>
                </a:srgb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268" y="6271258"/>
            <a:ext cx="6330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rgbClr val="4E67C8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does it mean for </a:t>
            </a:r>
            <a:r>
              <a:rPr lang="en-NZ" b="1" dirty="0">
                <a:solidFill>
                  <a:srgbClr val="4E67C8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providers</a:t>
            </a:r>
            <a:r>
              <a:rPr lang="en-NZ" dirty="0">
                <a:solidFill>
                  <a:srgbClr val="4E67C8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0675" y="3794081"/>
            <a:ext cx="6241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NZ" dirty="0">
                <a:solidFill>
                  <a:srgbClr val="4E67C8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NZ" dirty="0">
                <a:solidFill>
                  <a:srgbClr val="4E67C8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does this approach mean for </a:t>
            </a:r>
            <a:r>
              <a:rPr lang="en-NZ" b="1" dirty="0">
                <a:solidFill>
                  <a:srgbClr val="4E67C8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patients</a:t>
            </a:r>
            <a:r>
              <a:rPr lang="en-NZ" dirty="0">
                <a:solidFill>
                  <a:srgbClr val="4E67C8">
                    <a:lumMod val="75000"/>
                  </a:srgb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endParaRPr lang="en-NZ" dirty="0">
              <a:solidFill>
                <a:srgbClr val="4E67C8">
                  <a:lumMod val="75000"/>
                </a:srgb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30" y="4284243"/>
            <a:ext cx="1270537" cy="1323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33643" y="1772513"/>
            <a:ext cx="446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 Integrated Community Enablement approach aiming to meet the </a:t>
            </a:r>
            <a:r>
              <a:rPr lang="en-NZ" i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short term needs 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of people 18+ 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across 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Bay in order to keep 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people 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well at home or get 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people 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well sooner in their home environment. </a:t>
            </a:r>
          </a:p>
        </p:txBody>
      </p:sp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49" y="1828733"/>
            <a:ext cx="1465767" cy="1404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4036" y="5801301"/>
            <a:ext cx="3594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Services are based in my home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9736" y="5154971"/>
            <a:ext cx="1917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plan is directed by me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97153" y="5134235"/>
            <a:ext cx="2060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response is timely 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44658" y="4117245"/>
            <a:ext cx="2647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My journey to wellbeing will be supported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9" name="Picture 5" descr="Related imag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59" y="6724247"/>
            <a:ext cx="1982379" cy="198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508370" y="4190125"/>
            <a:ext cx="2051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can request for assistance from a single point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18466" y="7887084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Integrated inter-professional team responsive to short term enablement needs.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18467" y="7240754"/>
            <a:ext cx="2993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Single point of access and information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18467" y="6594423"/>
            <a:ext cx="3764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NZ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Technology solutions to support virtual teams</a:t>
            </a:r>
            <a:endParaRPr lang="en-NZ" dirty="0">
              <a:solidFill>
                <a:prstClr val="black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4792108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Company>Bay Of Plenty District Health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Green</dc:creator>
  <cp:lastModifiedBy>Emma Green</cp:lastModifiedBy>
  <cp:revision>1</cp:revision>
  <dcterms:created xsi:type="dcterms:W3CDTF">2019-06-10T22:23:27Z</dcterms:created>
  <dcterms:modified xsi:type="dcterms:W3CDTF">2019-06-10T22:24:17Z</dcterms:modified>
</cp:coreProperties>
</file>